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1"/>
  </p:notesMasterIdLst>
  <p:handoutMasterIdLst>
    <p:handoutMasterId r:id="rId12"/>
  </p:handoutMasterIdLst>
  <p:sldIdLst>
    <p:sldId id="538" r:id="rId5"/>
    <p:sldId id="588" r:id="rId6"/>
    <p:sldId id="428" r:id="rId7"/>
    <p:sldId id="593" r:id="rId8"/>
    <p:sldId id="594" r:id="rId9"/>
    <p:sldId id="557" r:id="rId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88"/>
          </p14:sldIdLst>
        </p14:section>
        <p14:section name="Section Opener options" id="{D3773CD4-779B-43AF-9FBD-7EF941CCFCD7}">
          <p14:sldIdLst/>
        </p14:section>
        <p14:section name="Content slides" id="{0C749B40-D26C-4827-815A-EF0EDBB1F1D9}">
          <p14:sldIdLst>
            <p14:sldId id="428"/>
            <p14:sldId id="593"/>
            <p14:sldId id="594"/>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BF1"/>
    <a:srgbClr val="CBD5E3"/>
    <a:srgbClr val="0070AD"/>
    <a:srgbClr val="12ABDB"/>
    <a:srgbClr val="C7FF17"/>
    <a:srgbClr val="2B0A3D"/>
    <a:srgbClr val="E6E7E7"/>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1" autoAdjust="0"/>
    <p:restoredTop sz="96215" autoAdjust="0"/>
  </p:normalViewPr>
  <p:slideViewPr>
    <p:cSldViewPr>
      <p:cViewPr varScale="1">
        <p:scale>
          <a:sx n="73" d="100"/>
          <a:sy n="73" d="100"/>
        </p:scale>
        <p:origin x="78" y="384"/>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336685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a:xfrm>
            <a:off x="4648200" y="2286000"/>
            <a:ext cx="7212013" cy="3352800"/>
          </a:xfrm>
        </p:spPr>
        <p:txBody>
          <a:bodyPr>
            <a:normAutofit/>
          </a:bodyPr>
          <a:lstStyle/>
          <a:p>
            <a:pPr algn="l"/>
            <a:r>
              <a:rPr lang="en-US" sz="3600" b="1" dirty="0" smtClean="0"/>
              <a:t>Cap Store Application – </a:t>
            </a:r>
          </a:p>
          <a:p>
            <a:pPr algn="l"/>
            <a:r>
              <a:rPr lang="en-US" sz="3600" b="1" dirty="0" smtClean="0"/>
              <a:t>CHAT MODULE</a:t>
            </a:r>
          </a:p>
          <a:p>
            <a:pPr algn="l"/>
            <a:endParaRPr lang="en-US" sz="3600" b="1" dirty="0"/>
          </a:p>
          <a:p>
            <a:pPr algn="l"/>
            <a:r>
              <a:rPr lang="en-US" sz="3600" b="1" dirty="0" smtClean="0"/>
              <a:t>- KB Aishwarya Lakshmi</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5" name="Title 3"/>
          <p:cNvSpPr txBox="1">
            <a:spLocks/>
          </p:cNvSpPr>
          <p:nvPr/>
        </p:nvSpPr>
        <p:spPr>
          <a:xfrm>
            <a:off x="533400" y="1981200"/>
            <a:ext cx="6248400" cy="3581400"/>
          </a:xfrm>
          <a:prstGeom prst="rect">
            <a:avLst/>
          </a:prstGeom>
        </p:spPr>
        <p:style>
          <a:lnRef idx="2">
            <a:schemeClr val="accent2"/>
          </a:lnRef>
          <a:fillRef idx="1">
            <a:schemeClr val="lt1"/>
          </a:fillRef>
          <a:effectRef idx="0">
            <a:schemeClr val="accent2"/>
          </a:effectRef>
          <a:fontRef idx="minor">
            <a:schemeClr val="dk1"/>
          </a:fontRef>
        </p:style>
        <p:txBody>
          <a:bodyPr/>
          <a:lstStyle>
            <a:lvl1pPr algn="l" defTabSz="914400" rtl="0" eaLnBrk="1" latinLnBrk="0" hangingPunct="1">
              <a:lnSpc>
                <a:spcPts val="3000"/>
              </a:lnSpc>
              <a:spcBef>
                <a:spcPct val="0"/>
              </a:spcBef>
              <a:buNone/>
              <a:defRPr sz="26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smtClean="0"/>
              <a:t> </a:t>
            </a:r>
            <a:r>
              <a:rPr lang="en-US" b="1" dirty="0" smtClean="0">
                <a:solidFill>
                  <a:srgbClr val="12ABDB"/>
                </a:solidFill>
              </a:rPr>
              <a:t>CONCEPT: </a:t>
            </a:r>
          </a:p>
          <a:p>
            <a:endParaRPr lang="en-US" b="1" dirty="0">
              <a:solidFill>
                <a:srgbClr val="12ABDB"/>
              </a:solidFill>
            </a:endParaRPr>
          </a:p>
          <a:p>
            <a:r>
              <a:rPr lang="en-US" b="1" dirty="0" smtClean="0">
                <a:solidFill>
                  <a:srgbClr val="12ABDB"/>
                </a:solidFill>
              </a:rPr>
              <a:t>	To create a live chat script on customer page, merchant page and admin page.</a:t>
            </a:r>
            <a:endParaRPr lang="en-US" b="1" dirty="0" smtClean="0">
              <a:solidFill>
                <a:srgbClr val="12ABDB"/>
              </a:solidFill>
            </a:endParaRPr>
          </a:p>
        </p:txBody>
      </p:sp>
    </p:spTree>
    <p:extLst>
      <p:ext uri="{BB962C8B-B14F-4D97-AF65-F5344CB8AC3E}">
        <p14:creationId xmlns:p14="http://schemas.microsoft.com/office/powerpoint/2010/main" val="42701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Wingdings" panose="05000000000000000000" pitchFamily="2" charset="2"/>
              <a:buChar char="§"/>
            </a:pPr>
            <a:r>
              <a:rPr lang="pt-PT" sz="2000" dirty="0" smtClean="0"/>
              <a:t>The Chat module has been created based on the web sockets and thymeleaf. </a:t>
            </a:r>
          </a:p>
          <a:p>
            <a:pPr marL="342900" indent="-342900">
              <a:buFont typeface="Wingdings" panose="05000000000000000000" pitchFamily="2" charset="2"/>
              <a:buChar char="§"/>
            </a:pPr>
            <a:r>
              <a:rPr lang="pt-PT" sz="2000" dirty="0" smtClean="0"/>
              <a:t>Instead of HTTP, WebSockets has been used. </a:t>
            </a:r>
          </a:p>
          <a:p>
            <a:pPr marL="342900" indent="-342900">
              <a:buFont typeface="Wingdings" panose="05000000000000000000" pitchFamily="2" charset="2"/>
              <a:buChar char="§"/>
            </a:pPr>
            <a:r>
              <a:rPr lang="pt-PT" sz="2000" dirty="0" smtClean="0"/>
              <a:t>This allows bidirectional data flow when compared to HTTP. </a:t>
            </a:r>
          </a:p>
          <a:p>
            <a:pPr marL="342900" indent="-342900">
              <a:buFont typeface="Wingdings" panose="05000000000000000000" pitchFamily="2" charset="2"/>
              <a:buChar char="§"/>
            </a:pPr>
            <a:r>
              <a:rPr lang="pt-PT" sz="2000" dirty="0" smtClean="0"/>
              <a:t>STOMP is used. </a:t>
            </a:r>
            <a:r>
              <a:rPr lang="en-US" sz="2000" dirty="0"/>
              <a:t>STOMP stands for Streaming Text Oriented Messaging Protocol</a:t>
            </a:r>
            <a:r>
              <a:rPr lang="en-US" sz="2000" dirty="0" smtClean="0"/>
              <a:t>.</a:t>
            </a:r>
          </a:p>
          <a:p>
            <a:pPr marL="342900" indent="-342900">
              <a:buFont typeface="Wingdings" panose="05000000000000000000" pitchFamily="2" charset="2"/>
              <a:buChar char="§"/>
            </a:pPr>
            <a:r>
              <a:rPr lang="en-US" sz="2000" dirty="0" smtClean="0"/>
              <a:t>‘</a:t>
            </a:r>
            <a:r>
              <a:rPr lang="en-US" sz="2000" dirty="0" err="1" smtClean="0"/>
              <a:t>Thymeleaf</a:t>
            </a:r>
            <a:r>
              <a:rPr lang="en-US" sz="2000" dirty="0" smtClean="0"/>
              <a:t>’ template engine is used, which has more features than </a:t>
            </a:r>
            <a:r>
              <a:rPr lang="en-US" sz="2000" dirty="0" err="1" smtClean="0"/>
              <a:t>jsp</a:t>
            </a:r>
            <a:r>
              <a:rPr lang="en-US" sz="2000" dirty="0" smtClean="0"/>
              <a:t>.</a:t>
            </a:r>
          </a:p>
          <a:p>
            <a:pPr marL="342900" indent="-342900">
              <a:buFont typeface="Wingdings" panose="05000000000000000000" pitchFamily="2" charset="2"/>
              <a:buChar char="§"/>
            </a:pPr>
            <a:r>
              <a:rPr lang="en-US" sz="2000" dirty="0" err="1" smtClean="0"/>
              <a:t>Thymeleaf</a:t>
            </a:r>
            <a:r>
              <a:rPr lang="en-US" sz="2000" dirty="0" smtClean="0"/>
              <a:t> is based on HTML, which is more easy to read when compared to </a:t>
            </a:r>
            <a:r>
              <a:rPr lang="en-US" sz="2000" dirty="0" err="1" smtClean="0"/>
              <a:t>jsp</a:t>
            </a:r>
            <a:r>
              <a:rPr lang="en-US" sz="2000" dirty="0" smtClean="0"/>
              <a:t> pages.</a:t>
            </a:r>
            <a:endParaRPr lang="pt-PT" sz="2000" dirty="0" smtClean="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a:xfrm>
            <a:off x="374459" y="152400"/>
            <a:ext cx="5543551" cy="1518501"/>
          </a:xfrm>
        </p:spPr>
        <p:txBody>
          <a:bodyPr/>
          <a:lstStyle/>
          <a:p>
            <a:endParaRPr lang="en-US" sz="2400" b="1" dirty="0" smtClean="0">
              <a:solidFill>
                <a:srgbClr val="FF0000"/>
              </a:solidFill>
            </a:endParaRPr>
          </a:p>
          <a:p>
            <a:r>
              <a:rPr lang="pt-PT" sz="3200" b="1" dirty="0" smtClean="0"/>
              <a:t>CONCEPTS USED:</a:t>
            </a:r>
            <a:endParaRPr lang="pt-PT" sz="3200" b="1" dirty="0"/>
          </a:p>
        </p:txBody>
      </p:sp>
      <p:sp>
        <p:nvSpPr>
          <p:cNvPr id="2" name="Rectangle 1"/>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9346"/>
            <a:ext cx="10944596" cy="865054"/>
          </a:xfrm>
        </p:spPr>
        <p:txBody>
          <a:bodyPr/>
          <a:lstStyle/>
          <a:p>
            <a:pPr algn="ctr"/>
            <a:r>
              <a:rPr lang="en-US" dirty="0" smtClean="0"/>
              <a:t>MERCHANT – MERCHANT REPRESENTATIVE CHAT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33400"/>
            <a:ext cx="11963400" cy="6324600"/>
          </a:xfrm>
          <a:prstGeom prst="rect">
            <a:avLst/>
          </a:prstGeom>
        </p:spPr>
      </p:pic>
    </p:spTree>
    <p:extLst>
      <p:ext uri="{BB962C8B-B14F-4D97-AF65-F5344CB8AC3E}">
        <p14:creationId xmlns:p14="http://schemas.microsoft.com/office/powerpoint/2010/main" val="367950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19050"/>
            <a:ext cx="10944596" cy="865054"/>
          </a:xfrm>
        </p:spPr>
        <p:txBody>
          <a:bodyPr/>
          <a:lstStyle/>
          <a:p>
            <a:pPr algn="ctr"/>
            <a:r>
              <a:rPr lang="en-US" dirty="0" smtClean="0"/>
              <a:t>CUSTOMER – CUSTOMER REPRESENTATIVE CHAT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12192000" cy="6324599"/>
          </a:xfrm>
          <a:prstGeom prst="rect">
            <a:avLst/>
          </a:prstGeom>
        </p:spPr>
      </p:pic>
    </p:spTree>
    <p:extLst>
      <p:ext uri="{BB962C8B-B14F-4D97-AF65-F5344CB8AC3E}">
        <p14:creationId xmlns:p14="http://schemas.microsoft.com/office/powerpoint/2010/main" val="285473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983</TotalTime>
  <Words>119</Words>
  <Application>Microsoft Office PowerPoint</Application>
  <PresentationFormat>Widescreen</PresentationFormat>
  <Paragraphs>23</Paragraphs>
  <Slides>6</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vt:i4>
      </vt:variant>
    </vt:vector>
  </HeadingPairs>
  <TitlesOfParts>
    <vt:vector size="16" baseType="lpstr">
      <vt:lpstr>Arial</vt:lpstr>
      <vt:lpstr>Calibri</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MERCHANT – MERCHANT REPRESENTATIVE CHAT</vt:lpstr>
      <vt:lpstr>CUSTOMER – CUSTOMER REPRESENTATIVE CHAT</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Baladhandapani, Aishwarya</cp:lastModifiedBy>
  <cp:revision>74</cp:revision>
  <dcterms:created xsi:type="dcterms:W3CDTF">2017-10-18T10:34:16Z</dcterms:created>
  <dcterms:modified xsi:type="dcterms:W3CDTF">2018-08-21T10:55:06Z</dcterms:modified>
</cp:coreProperties>
</file>